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057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7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51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tr-TR"/>
              <a:t>Asıl metin stillerini düzenle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47191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107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37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8331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66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48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69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54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40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142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235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666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0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243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F8DC2CF-EB8C-4056-BE1B-20D5530C6E47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18BFC-E40D-4D1D-B56B-BD2AD3223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289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39E94B4-A53C-45EE-80FB-1D215E4CE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err="1"/>
              <a:t>Wind</a:t>
            </a:r>
            <a:r>
              <a:rPr lang="tr-TR" dirty="0"/>
              <a:t> </a:t>
            </a:r>
            <a:r>
              <a:rPr lang="tr-TR" dirty="0" err="1"/>
              <a:t>Simulatunnel</a:t>
            </a:r>
            <a:endParaRPr lang="en-US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4417C13-10A9-43A0-A7D3-ACEE3D6EF5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tr-TR" dirty="0"/>
              <a:t>Cenker Akan</a:t>
            </a:r>
          </a:p>
          <a:p>
            <a:pPr algn="r"/>
            <a:r>
              <a:rPr lang="tr-TR" dirty="0"/>
              <a:t>Umut Can </a:t>
            </a:r>
            <a:r>
              <a:rPr lang="tr-TR" dirty="0" err="1"/>
              <a:t>bolat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244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9CD56AF-26B6-4A22-94BD-95CF23EDE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D6512F8-32CC-4F45-B01E-10252BAA7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5208" y="3597058"/>
            <a:ext cx="8947150" cy="3325326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6DD48D62-1700-423B-B0B3-161269968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208" y="0"/>
            <a:ext cx="8947150" cy="359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141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BF4C9E6-F0A3-4C87-A7A4-CE666FD1F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ED8F18D-ABD3-4C25-A452-3CF3856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0" y="1152983"/>
            <a:ext cx="5689600" cy="4899378"/>
          </a:xfrm>
          <a:prstGeom prst="rect">
            <a:avLst/>
          </a:prstGeom>
        </p:spPr>
      </p:pic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782F7915-8795-4788-9725-A32FAB658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152983"/>
            <a:ext cx="6502400" cy="489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319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473D49A-2A70-44E9-9895-7DBC2E377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 İç Yüzü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40E86B0-BCDB-40E4-B047-3EC6BCA9F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A333E26D-C477-4283-9643-85B6D200D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1201102"/>
            <a:ext cx="9321191" cy="558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294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6FA5D8E-98C4-4F69-9F49-726D7FBBD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DCF5728-8675-4446-B004-043BD7D2F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5DED4777-18B2-4757-9F3D-39DE3B87D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1352723"/>
            <a:ext cx="9773533" cy="559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684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20350C7-D02D-46FA-8A83-C778F8C7C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AC44B09-01B3-4F0A-97AF-C8A6A2CE2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CC4E1AC5-5C51-43DB-A356-580148463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00" y="1710147"/>
            <a:ext cx="10476089" cy="514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065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B9C90D4-F7AC-4489-AFFB-BD2303590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E0BDCB2-EF23-4274-8BAB-B342D18FD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23171D53-21A5-4E72-B6F5-44936FCB3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1979436"/>
            <a:ext cx="10628963" cy="487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993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DE36B0C3-F7EA-404D-80D8-1E9A4E447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3593EC5-CDD1-41EC-BCA2-85A2FCE0C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D8C0539A-DC11-4369-8077-4EE04504C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1853248"/>
            <a:ext cx="9790466" cy="494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675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9014A3F-7C21-4059-B614-A27E6EB1A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FE3E712-1B77-4531-97D7-EA8E61D45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F5442CED-73A1-42EF-BC21-527331C6B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1853249"/>
            <a:ext cx="9890814" cy="500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21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F71D927-91B8-4535-AE8D-B78AEE87C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9583604-2E85-4C2B-9712-BD59C4F2F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22226DC9-6528-4F32-B49A-CA8C44A5C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853248"/>
            <a:ext cx="11258550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607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ABE0742-6FF7-47F4-8A43-A01074D95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A608934A-F419-4AA2-94DC-DD8077425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304" y="40018"/>
            <a:ext cx="7466407" cy="3401582"/>
          </a:xfrm>
          <a:prstGeom prst="rect">
            <a:avLst/>
          </a:prstGeom>
        </p:spPr>
      </p:pic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F41852D-E721-4507-8A03-5A690EAA2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9962" t="3417"/>
          <a:stretch/>
        </p:blipFill>
        <p:spPr>
          <a:xfrm>
            <a:off x="1158304" y="3429001"/>
            <a:ext cx="7466407" cy="347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328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İyon">
  <a:themeElements>
    <a:clrScheme name="İy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İy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İy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</TotalTime>
  <Words>10</Words>
  <Application>Microsoft Office PowerPoint</Application>
  <PresentationFormat>Geniş ekran</PresentationFormat>
  <Paragraphs>4</Paragraphs>
  <Slides>11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İyon</vt:lpstr>
      <vt:lpstr>Wind Simulatunnel</vt:lpstr>
      <vt:lpstr>Proje İç Yüzü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 Simulatunnel</dc:title>
  <dc:creator>cenker akan</dc:creator>
  <cp:lastModifiedBy>cenker akan</cp:lastModifiedBy>
  <cp:revision>5</cp:revision>
  <dcterms:created xsi:type="dcterms:W3CDTF">2023-06-18T09:05:48Z</dcterms:created>
  <dcterms:modified xsi:type="dcterms:W3CDTF">2023-06-18T09:26:47Z</dcterms:modified>
</cp:coreProperties>
</file>

<file path=docProps/thumbnail.jpeg>
</file>